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3" autoAdjust="0"/>
    <p:restoredTop sz="94652" autoAdjust="0"/>
  </p:normalViewPr>
  <p:slideViewPr>
    <p:cSldViewPr>
      <p:cViewPr varScale="1">
        <p:scale>
          <a:sx n="74" d="100"/>
          <a:sy n="74" d="100"/>
        </p:scale>
        <p:origin x="-13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1B3C7-62B0-42A1-91A0-8D57726C26B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BAE66-612D-4BA7-B6E1-832B1637074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C9F3C-EA34-485D-85CC-C46FD24B0C5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D036F-598D-4786-9D74-BDC5CBD4719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A1033-9406-48F5-AFAF-582C2EDD81EF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9B664-F0A0-429C-92FC-A2F5A1F0AA8F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E5C4E-1865-4ACA-8A15-FE89C386596D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4425E-525B-4200-9552-1F7F1B44D5ED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DF14A-7BDC-4ECC-B136-3FEF333FB1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113E4-FEED-4AB6-AA71-7FD6FE1991F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351D7-E648-4733-9F30-3D82EA0BF6E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CA1388-23C5-4190-B308-E7CC8D91531A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5" name="Picture 27" descr="C:\Documents and Settings\Пользователь\Рабочий стол\4no7bx6osdeadwfa4na7bxty4n4pbxsozmeafwf64gyn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8676456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C:\Documents and Settings\Пользователь\Рабочий стол\4nx7dygoz5eamwf64gypbxsosmemyegowdembwfa4gy7bcby4no7bcgozuea8wfa4n77bxsosmem5wf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00075"/>
          </a:xfrm>
          <a:prstGeom prst="rect">
            <a:avLst/>
          </a:prstGeom>
          <a:noFill/>
        </p:spPr>
      </p:pic>
      <p:pic>
        <p:nvPicPr>
          <p:cNvPr id="55303" name="Picture 7" descr="C:\Documents and Settings\Пользователь\Рабочий стол\фото поликл\SWScan000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6984776" cy="4680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229600" cy="2520280"/>
          </a:xfrm>
        </p:spPr>
        <p:txBody>
          <a:bodyPr/>
          <a:lstStyle/>
          <a:p>
            <a:r>
              <a:rPr lang="ru-RU" sz="3600" b="1" i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С 1992 г. по 2018 </a:t>
            </a:r>
            <a:r>
              <a:rPr lang="ru-RU" sz="3600" b="1" i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г. бессменный руководитель </a:t>
            </a:r>
            <a:r>
              <a:rPr lang="ru-RU" sz="3600" b="1" i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2 лечебно-профилактического отделения Братской детской городской </a:t>
            </a:r>
            <a:r>
              <a:rPr lang="ru-RU" sz="3600" b="1" i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больницы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pic>
        <p:nvPicPr>
          <p:cNvPr id="67588" name="Picture 4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01008"/>
            <a:ext cx="748883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808"/>
            <a:ext cx="4546848" cy="1143000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00B050"/>
                </a:solidFill>
              </a:rPr>
              <a:t>В  1976 г. окончила Иркутский государственный медицинский университет</a:t>
            </a:r>
            <a:br>
              <a:rPr lang="ru-RU" sz="3200" b="1" i="1" dirty="0" smtClean="0">
                <a:solidFill>
                  <a:srgbClr val="00B050"/>
                </a:solidFill>
              </a:rPr>
            </a:br>
            <a:r>
              <a:rPr lang="ru-RU" sz="3200" b="1" i="1" dirty="0">
                <a:solidFill>
                  <a:srgbClr val="00B050"/>
                </a:solidFill>
              </a:rPr>
              <a:t/>
            </a:r>
            <a:br>
              <a:rPr lang="ru-RU" sz="3200" b="1" i="1" dirty="0">
                <a:solidFill>
                  <a:srgbClr val="00B050"/>
                </a:solidFill>
              </a:rPr>
            </a:br>
            <a:r>
              <a:rPr lang="ru-RU" sz="3200" b="1" i="1" dirty="0" smtClean="0">
                <a:solidFill>
                  <a:srgbClr val="00B050"/>
                </a:solidFill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</a:rPr>
            </a:br>
            <a:r>
              <a:rPr lang="ru-RU" sz="3200" b="1" i="1" dirty="0">
                <a:solidFill>
                  <a:srgbClr val="00B050"/>
                </a:solidFill>
              </a:rPr>
              <a:t/>
            </a:r>
            <a:br>
              <a:rPr lang="ru-RU" sz="3200" b="1" i="1" dirty="0">
                <a:solidFill>
                  <a:srgbClr val="00B050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8612" name="Picture 4" descr="C:\Documents and Settings\Пользователь\Рабочий стол\medium-180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30689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3968" y="292494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rgbClr val="00B050"/>
                </a:solidFill>
              </a:rPr>
              <a:t>Прошла интернатуру на базе Детской городской больницы г. Братска </a:t>
            </a:r>
          </a:p>
        </p:txBody>
      </p:sp>
      <p:pic>
        <p:nvPicPr>
          <p:cNvPr id="68613" name="Picture 5" descr="C:\Documents and Settings\Пользователь\Рабочий стол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3456384" cy="43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8229600" cy="1468760"/>
          </a:xfrm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 1987 по 1992 г. возглавляла отделение узкой службы ДГБ.</a:t>
            </a: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b="1" i="1" dirty="0" smtClean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9634" name="Picture 2" descr="C:\Documents and Settings\Пользователь\Рабочий стол\фото поликл\фото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1416"/>
            <a:ext cx="6786661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C:\Documents and Settings\Пользователь\Мои документы\Downloads\Документ_от_19_ноября_279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392488" cy="6858000"/>
          </a:xfrm>
          <a:prstGeom prst="rect">
            <a:avLst/>
          </a:prstGeom>
          <a:noFill/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764704"/>
            <a:ext cx="2592288" cy="382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</a:rPr>
              <a:t>Р</a:t>
            </a:r>
            <a:r>
              <a:rPr lang="ru-RU" sz="2400" b="1" i="1" dirty="0">
                <a:solidFill>
                  <a:srgbClr val="00B050"/>
                </a:solidFill>
              </a:rPr>
              <a:t>аиса Самуиловна, не только отличный врач, но и замечательный  организатор праздников и досуга для своей семьи и коллег</a:t>
            </a:r>
            <a:endParaRPr lang="ru-RU" sz="2400" dirty="0"/>
          </a:p>
        </p:txBody>
      </p:sp>
      <p:pic>
        <p:nvPicPr>
          <p:cNvPr id="71684" name="Picture 4" descr="C:\Documents and Settings\Пользователь\Рабочий стол\фото поликл\SWScan000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416824" cy="4930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Пользователь\Рабочий стол\мальч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2384"/>
            <a:ext cx="5436096" cy="44256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26064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ВЫ </a:t>
            </a:r>
            <a:r>
              <a:rPr lang="ru-RU" b="1" i="1" dirty="0">
                <a:solidFill>
                  <a:srgbClr val="FF0000"/>
                </a:solidFill>
              </a:rPr>
              <a:t>действительно врач от бога,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В этом нет никакого сомненья,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Теплых слов для вас очень много,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Благодарность ВАМ и почтенье.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От всей души хотим сказать ВАМ "Большое спасибо".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Вы - мастер </a:t>
            </a:r>
            <a:r>
              <a:rPr lang="ru-RU" b="1" i="1" dirty="0">
                <a:solidFill>
                  <a:srgbClr val="FF0000"/>
                </a:solidFill>
              </a:rPr>
              <a:t>своего дела и невероятный талант медицины.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1916832"/>
            <a:ext cx="3419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Благодарим Вас за Вашу проделанную работу, за оказанную помощь и за добрую надежду</a:t>
            </a:r>
            <a:r>
              <a:rPr lang="ru-RU" b="1" i="1" dirty="0" smtClean="0">
                <a:solidFill>
                  <a:srgbClr val="FF0000"/>
                </a:solidFill>
              </a:rPr>
              <a:t>. Желаем </a:t>
            </a:r>
            <a:r>
              <a:rPr lang="ru-RU" b="1" i="1" dirty="0">
                <a:solidFill>
                  <a:srgbClr val="FF0000"/>
                </a:solidFill>
              </a:rPr>
              <a:t>Вам достатка сил и безграничных возможностей, подаренных судьбой.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 </a:t>
            </a:r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i="1" dirty="0">
                <a:solidFill>
                  <a:srgbClr val="FF0000"/>
                </a:solidFill>
              </a:rPr>
              <a:t> С Уважением,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ОГБУЗ "Братская детская городская больница"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110</Words>
  <Application>Microsoft Office PowerPoint</Application>
  <PresentationFormat>Экран (4:3)</PresentationFormat>
  <Paragraphs>11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Arial</vt:lpstr>
      <vt:lpstr>Diseño predeterminado</vt:lpstr>
      <vt:lpstr>Слайд 1</vt:lpstr>
      <vt:lpstr>Слайд 2</vt:lpstr>
      <vt:lpstr>С 1992 г. по 2018 г. бессменный руководитель 2 лечебно-профилактического отделения Братской детской городской больницы</vt:lpstr>
      <vt:lpstr>В  1976 г. окончила Иркутский государственный медицинский университет    </vt:lpstr>
      <vt:lpstr>Слайд 5</vt:lpstr>
      <vt:lpstr>Слайд 6</vt:lpstr>
      <vt:lpstr>Слайд 7</vt:lpstr>
      <vt:lpstr>Слайд 8</vt:lpstr>
      <vt:lpstr>Слайд 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1</cp:lastModifiedBy>
  <cp:revision>312</cp:revision>
  <dcterms:created xsi:type="dcterms:W3CDTF">2010-05-23T14:28:12Z</dcterms:created>
  <dcterms:modified xsi:type="dcterms:W3CDTF">2018-11-19T09:35:59Z</dcterms:modified>
</cp:coreProperties>
</file>